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
  </p:notesMasterIdLst>
  <p:sldIdLst>
    <p:sldId id="256" r:id="rId2"/>
    <p:sldId id="258" r:id="rId3"/>
    <p:sldId id="261" r:id="rId4"/>
    <p:sldId id="302" r:id="rId5"/>
    <p:sldId id="301" r:id="rId6"/>
    <p:sldId id="266" r:id="rId7"/>
    <p:sldId id="257" r:id="rId8"/>
    <p:sldId id="264" r:id="rId9"/>
    <p:sldId id="263" r:id="rId10"/>
    <p:sldId id="260" r:id="rId11"/>
  </p:sldIdLst>
  <p:sldSz cx="9144000" cy="5143500" type="screen16x9"/>
  <p:notesSz cx="6858000" cy="9144000"/>
  <p:embeddedFontLst>
    <p:embeddedFont>
      <p:font typeface="Bebas Neue" panose="020B0604020202020204" charset="0"/>
      <p:regular r:id="rId13"/>
    </p:embeddedFont>
    <p:embeddedFont>
      <p:font typeface="Overpass" panose="020B0604020202020204" charset="0"/>
      <p:regular r:id="rId14"/>
      <p:bold r:id="rId15"/>
      <p:italic r:id="rId16"/>
      <p:boldItalic r:id="rId17"/>
    </p:embeddedFont>
    <p:embeddedFont>
      <p:font typeface="Roboto Condensed Light" panose="02000000000000000000" pitchFamily="2" charset="0"/>
      <p:regular r:id="rId18"/>
      <p:italic r:id="rId19"/>
    </p:embeddedFont>
    <p:embeddedFont>
      <p:font typeface="Russo One"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3521B0-2803-4FB2-982A-51BFBA5A4D8F}">
  <a:tblStyle styleId="{5F3521B0-2803-4FB2-982A-51BFBA5A4D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varScale="1">
        <p:scale>
          <a:sx n="107" d="100"/>
          <a:sy n="107"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613d517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613d517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613d51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613d51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613d517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613d517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860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613d517d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1613d517d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613d517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613d517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613d517d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1613d517d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613d517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613d517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613d517d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613d517d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21800" y="1006350"/>
            <a:ext cx="5137500" cy="2180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21800" y="3366913"/>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100" y="3063675"/>
            <a:ext cx="49263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536700" y="2027625"/>
            <a:ext cx="1283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998150" y="3905475"/>
            <a:ext cx="4360200" cy="4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048550"/>
            <a:ext cx="7704000" cy="3520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747450" y="2542300"/>
            <a:ext cx="27273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2000">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4175999" y="2542300"/>
            <a:ext cx="2727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747450" y="3038800"/>
            <a:ext cx="2727300" cy="97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175998" y="3038800"/>
            <a:ext cx="2727300" cy="97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48800" y="1105500"/>
            <a:ext cx="4646400" cy="18657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9988" y="1632725"/>
            <a:ext cx="34167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13"/>
          <p:cNvSpPr txBox="1">
            <a:spLocks noGrp="1"/>
          </p:cNvSpPr>
          <p:nvPr>
            <p:ph type="title" idx="2" hasCustomPrompt="1"/>
          </p:nvPr>
        </p:nvSpPr>
        <p:spPr>
          <a:xfrm>
            <a:off x="810048" y="1222300"/>
            <a:ext cx="786600" cy="3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a:spLocks noGrp="1"/>
          </p:cNvSpPr>
          <p:nvPr>
            <p:ph type="subTitle" idx="1"/>
          </p:nvPr>
        </p:nvSpPr>
        <p:spPr>
          <a:xfrm>
            <a:off x="719988" y="2084225"/>
            <a:ext cx="227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p:nvPr>
        </p:nvSpPr>
        <p:spPr>
          <a:xfrm>
            <a:off x="4558018" y="1632725"/>
            <a:ext cx="34167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3"/>
          <p:cNvSpPr txBox="1">
            <a:spLocks noGrp="1"/>
          </p:cNvSpPr>
          <p:nvPr>
            <p:ph type="title" idx="4" hasCustomPrompt="1"/>
          </p:nvPr>
        </p:nvSpPr>
        <p:spPr>
          <a:xfrm>
            <a:off x="4693048" y="1222300"/>
            <a:ext cx="726600" cy="3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subTitle" idx="5"/>
          </p:nvPr>
        </p:nvSpPr>
        <p:spPr>
          <a:xfrm>
            <a:off x="4558018" y="2084225"/>
            <a:ext cx="227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p:nvPr>
        </p:nvSpPr>
        <p:spPr>
          <a:xfrm>
            <a:off x="719988" y="3532175"/>
            <a:ext cx="34167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13"/>
          <p:cNvSpPr txBox="1">
            <a:spLocks noGrp="1"/>
          </p:cNvSpPr>
          <p:nvPr>
            <p:ph type="title" idx="7" hasCustomPrompt="1"/>
          </p:nvPr>
        </p:nvSpPr>
        <p:spPr>
          <a:xfrm>
            <a:off x="855023" y="3121700"/>
            <a:ext cx="726600" cy="3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8"/>
          </p:nvPr>
        </p:nvSpPr>
        <p:spPr>
          <a:xfrm>
            <a:off x="719988" y="3983675"/>
            <a:ext cx="227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p:nvPr>
        </p:nvSpPr>
        <p:spPr>
          <a:xfrm>
            <a:off x="4558018" y="3532175"/>
            <a:ext cx="34167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13" hasCustomPrompt="1"/>
          </p:nvPr>
        </p:nvSpPr>
        <p:spPr>
          <a:xfrm>
            <a:off x="4693049" y="3121700"/>
            <a:ext cx="726600" cy="3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4"/>
          </p:nvPr>
        </p:nvSpPr>
        <p:spPr>
          <a:xfrm>
            <a:off x="4558018" y="3983675"/>
            <a:ext cx="227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1671600" y="1436875"/>
            <a:ext cx="281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22"/>
          <p:cNvSpPr txBox="1">
            <a:spLocks noGrp="1"/>
          </p:cNvSpPr>
          <p:nvPr>
            <p:ph type="subTitle" idx="1"/>
          </p:nvPr>
        </p:nvSpPr>
        <p:spPr>
          <a:xfrm>
            <a:off x="1671603" y="1888375"/>
            <a:ext cx="2092200" cy="6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22"/>
          <p:cNvSpPr txBox="1">
            <a:spLocks noGrp="1"/>
          </p:cNvSpPr>
          <p:nvPr>
            <p:ph type="title" idx="2"/>
          </p:nvPr>
        </p:nvSpPr>
        <p:spPr>
          <a:xfrm>
            <a:off x="5440200" y="1436875"/>
            <a:ext cx="281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22"/>
          <p:cNvSpPr txBox="1">
            <a:spLocks noGrp="1"/>
          </p:cNvSpPr>
          <p:nvPr>
            <p:ph type="subTitle" idx="3"/>
          </p:nvPr>
        </p:nvSpPr>
        <p:spPr>
          <a:xfrm>
            <a:off x="5440202" y="1888375"/>
            <a:ext cx="2092200" cy="6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22"/>
          <p:cNvSpPr txBox="1">
            <a:spLocks noGrp="1"/>
          </p:cNvSpPr>
          <p:nvPr>
            <p:ph type="title" idx="4"/>
          </p:nvPr>
        </p:nvSpPr>
        <p:spPr>
          <a:xfrm>
            <a:off x="1671600" y="3178125"/>
            <a:ext cx="281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22"/>
          <p:cNvSpPr txBox="1">
            <a:spLocks noGrp="1"/>
          </p:cNvSpPr>
          <p:nvPr>
            <p:ph type="subTitle" idx="5"/>
          </p:nvPr>
        </p:nvSpPr>
        <p:spPr>
          <a:xfrm>
            <a:off x="1671603" y="3629625"/>
            <a:ext cx="2092200" cy="6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22"/>
          <p:cNvSpPr txBox="1">
            <a:spLocks noGrp="1"/>
          </p:cNvSpPr>
          <p:nvPr>
            <p:ph type="title" idx="6"/>
          </p:nvPr>
        </p:nvSpPr>
        <p:spPr>
          <a:xfrm>
            <a:off x="5440200" y="3178125"/>
            <a:ext cx="281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22"/>
          <p:cNvSpPr txBox="1">
            <a:spLocks noGrp="1"/>
          </p:cNvSpPr>
          <p:nvPr>
            <p:ph type="subTitle" idx="7"/>
          </p:nvPr>
        </p:nvSpPr>
        <p:spPr>
          <a:xfrm>
            <a:off x="5440202" y="3629625"/>
            <a:ext cx="2092200" cy="6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4"/>
          <p:cNvSpPr txBox="1">
            <a:spLocks noGrp="1"/>
          </p:cNvSpPr>
          <p:nvPr>
            <p:ph type="title" hasCustomPrompt="1"/>
          </p:nvPr>
        </p:nvSpPr>
        <p:spPr>
          <a:xfrm>
            <a:off x="3868225" y="540000"/>
            <a:ext cx="456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4"/>
          <p:cNvSpPr txBox="1">
            <a:spLocks noGrp="1"/>
          </p:cNvSpPr>
          <p:nvPr>
            <p:ph type="subTitle" idx="1"/>
          </p:nvPr>
        </p:nvSpPr>
        <p:spPr>
          <a:xfrm>
            <a:off x="3868225" y="1246027"/>
            <a:ext cx="45606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4"/>
          <p:cNvSpPr txBox="1">
            <a:spLocks noGrp="1"/>
          </p:cNvSpPr>
          <p:nvPr>
            <p:ph type="title" idx="2" hasCustomPrompt="1"/>
          </p:nvPr>
        </p:nvSpPr>
        <p:spPr>
          <a:xfrm>
            <a:off x="3868225" y="1996143"/>
            <a:ext cx="456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4"/>
          <p:cNvSpPr txBox="1">
            <a:spLocks noGrp="1"/>
          </p:cNvSpPr>
          <p:nvPr>
            <p:ph type="subTitle" idx="3"/>
          </p:nvPr>
        </p:nvSpPr>
        <p:spPr>
          <a:xfrm>
            <a:off x="3868225" y="2702170"/>
            <a:ext cx="45606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4"/>
          <p:cNvSpPr txBox="1">
            <a:spLocks noGrp="1"/>
          </p:cNvSpPr>
          <p:nvPr>
            <p:ph type="title" idx="4" hasCustomPrompt="1"/>
          </p:nvPr>
        </p:nvSpPr>
        <p:spPr>
          <a:xfrm>
            <a:off x="3868225" y="3452298"/>
            <a:ext cx="456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2" name="Google Shape;112;p24"/>
          <p:cNvSpPr txBox="1">
            <a:spLocks noGrp="1"/>
          </p:cNvSpPr>
          <p:nvPr>
            <p:ph type="subTitle" idx="5"/>
          </p:nvPr>
        </p:nvSpPr>
        <p:spPr>
          <a:xfrm>
            <a:off x="3868225" y="4158325"/>
            <a:ext cx="45606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Russo One"/>
              <a:buNone/>
              <a:defRPr sz="3000">
                <a:solidFill>
                  <a:schemeClr val="lt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8" r:id="rId8"/>
    <p:sldLayoutId id="2147483670" r:id="rId9"/>
    <p:sldLayoutId id="2147483672"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pic>
        <p:nvPicPr>
          <p:cNvPr id="130" name="Google Shape;130;p32"/>
          <p:cNvPicPr preferRelativeResize="0"/>
          <p:nvPr/>
        </p:nvPicPr>
        <p:blipFill rotWithShape="1">
          <a:blip r:embed="rId4">
            <a:alphaModFix/>
          </a:blip>
          <a:srcRect b="29839"/>
          <a:stretch/>
        </p:blipFill>
        <p:spPr>
          <a:xfrm>
            <a:off x="6604900" y="-27775"/>
            <a:ext cx="2388624" cy="3394898"/>
          </a:xfrm>
          <a:prstGeom prst="rect">
            <a:avLst/>
          </a:prstGeom>
          <a:noFill/>
          <a:ln>
            <a:noFill/>
          </a:ln>
        </p:spPr>
      </p:pic>
      <p:pic>
        <p:nvPicPr>
          <p:cNvPr id="131" name="Google Shape;131;p32"/>
          <p:cNvPicPr preferRelativeResize="0"/>
          <p:nvPr/>
        </p:nvPicPr>
        <p:blipFill rotWithShape="1">
          <a:blip r:embed="rId5">
            <a:alphaModFix/>
          </a:blip>
          <a:srcRect t="29168" b="21833"/>
          <a:stretch/>
        </p:blipFill>
        <p:spPr>
          <a:xfrm>
            <a:off x="6604900" y="1256237"/>
            <a:ext cx="2539101" cy="2520177"/>
          </a:xfrm>
          <a:prstGeom prst="rect">
            <a:avLst/>
          </a:prstGeom>
          <a:noFill/>
          <a:ln>
            <a:noFill/>
          </a:ln>
        </p:spPr>
      </p:pic>
      <p:pic>
        <p:nvPicPr>
          <p:cNvPr id="132" name="Google Shape;132;p32"/>
          <p:cNvPicPr preferRelativeResize="0"/>
          <p:nvPr/>
        </p:nvPicPr>
        <p:blipFill>
          <a:blip r:embed="rId6">
            <a:alphaModFix/>
          </a:blip>
          <a:stretch>
            <a:fillRect/>
          </a:stretch>
        </p:blipFill>
        <p:spPr>
          <a:xfrm>
            <a:off x="5099764" y="1597150"/>
            <a:ext cx="1711874" cy="3471201"/>
          </a:xfrm>
          <a:prstGeom prst="rect">
            <a:avLst/>
          </a:prstGeom>
          <a:noFill/>
          <a:ln>
            <a:noFill/>
          </a:ln>
        </p:spPr>
      </p:pic>
      <p:pic>
        <p:nvPicPr>
          <p:cNvPr id="133" name="Google Shape;133;p32"/>
          <p:cNvPicPr preferRelativeResize="0"/>
          <p:nvPr/>
        </p:nvPicPr>
        <p:blipFill rotWithShape="1">
          <a:blip r:embed="rId7">
            <a:alphaModFix/>
          </a:blip>
          <a:srcRect t="14781" b="12722"/>
          <a:stretch/>
        </p:blipFill>
        <p:spPr>
          <a:xfrm>
            <a:off x="6027937" y="1542950"/>
            <a:ext cx="1796775" cy="2641249"/>
          </a:xfrm>
          <a:prstGeom prst="rect">
            <a:avLst/>
          </a:prstGeom>
          <a:noFill/>
          <a:ln>
            <a:noFill/>
          </a:ln>
        </p:spPr>
      </p:pic>
      <p:sp>
        <p:nvSpPr>
          <p:cNvPr id="134" name="Google Shape;134;p32"/>
          <p:cNvSpPr txBox="1">
            <a:spLocks noGrp="1"/>
          </p:cNvSpPr>
          <p:nvPr>
            <p:ph type="ctrTitle"/>
          </p:nvPr>
        </p:nvSpPr>
        <p:spPr>
          <a:xfrm>
            <a:off x="454326" y="683174"/>
            <a:ext cx="51375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Possibilities of Water on Mars</a:t>
            </a:r>
            <a:endParaRPr dirty="0"/>
          </a:p>
        </p:txBody>
      </p:sp>
      <p:sp>
        <p:nvSpPr>
          <p:cNvPr id="135" name="Google Shape;135;p32"/>
          <p:cNvSpPr txBox="1">
            <a:spLocks noGrp="1"/>
          </p:cNvSpPr>
          <p:nvPr>
            <p:ph type="subTitle" idx="1"/>
          </p:nvPr>
        </p:nvSpPr>
        <p:spPr>
          <a:xfrm>
            <a:off x="213000" y="4137150"/>
            <a:ext cx="43590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Name: Shreerang Mhatre</a:t>
            </a:r>
          </a:p>
          <a:p>
            <a:pPr marL="0" lvl="0" indent="0" algn="l" rtl="0">
              <a:spcBef>
                <a:spcPts val="0"/>
              </a:spcBef>
              <a:spcAft>
                <a:spcPts val="0"/>
              </a:spcAft>
              <a:buNone/>
            </a:pPr>
            <a:r>
              <a:rPr lang="en-US" dirty="0" err="1"/>
              <a:t>Rollno</a:t>
            </a:r>
            <a:r>
              <a:rPr lang="en-US" dirty="0"/>
              <a:t>: 29</a:t>
            </a:r>
          </a:p>
          <a:p>
            <a:pPr marL="0" lvl="0" indent="0" algn="l" rtl="0">
              <a:spcBef>
                <a:spcPts val="0"/>
              </a:spcBef>
              <a:spcAft>
                <a:spcPts val="0"/>
              </a:spcAft>
              <a:buNone/>
            </a:pPr>
            <a:r>
              <a:rPr lang="en-US" dirty="0"/>
              <a:t>SY </a:t>
            </a:r>
            <a:r>
              <a:rPr lang="en-US" dirty="0" err="1"/>
              <a:t>B.Tech</a:t>
            </a:r>
            <a:r>
              <a:rPr lang="en-US" dirty="0"/>
              <a:t> Elec &amp; Comp </a:t>
            </a:r>
            <a:r>
              <a:rPr lang="en-US" dirty="0" err="1"/>
              <a:t>Engg</a:t>
            </a:r>
            <a:endParaRPr dirty="0"/>
          </a:p>
        </p:txBody>
      </p:sp>
      <p:pic>
        <p:nvPicPr>
          <p:cNvPr id="136" name="Google Shape;136;p32"/>
          <p:cNvPicPr preferRelativeResize="0"/>
          <p:nvPr/>
        </p:nvPicPr>
        <p:blipFill>
          <a:blip r:embed="rId8">
            <a:alphaModFix/>
          </a:blip>
          <a:stretch>
            <a:fillRect/>
          </a:stretch>
        </p:blipFill>
        <p:spPr>
          <a:xfrm>
            <a:off x="6281569" y="4315301"/>
            <a:ext cx="2282025" cy="1517626"/>
          </a:xfrm>
          <a:prstGeom prst="rect">
            <a:avLst/>
          </a:prstGeom>
          <a:noFill/>
          <a:ln>
            <a:noFill/>
          </a:ln>
        </p:spPr>
      </p:pic>
      <p:pic>
        <p:nvPicPr>
          <p:cNvPr id="137" name="Google Shape;137;p32"/>
          <p:cNvPicPr preferRelativeResize="0"/>
          <p:nvPr/>
        </p:nvPicPr>
        <p:blipFill>
          <a:blip r:embed="rId8">
            <a:alphaModFix/>
          </a:blip>
          <a:stretch>
            <a:fillRect/>
          </a:stretch>
        </p:blipFill>
        <p:spPr>
          <a:xfrm>
            <a:off x="7288456" y="3822776"/>
            <a:ext cx="2282025" cy="1517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pic>
        <p:nvPicPr>
          <p:cNvPr id="8" name="Picture 7">
            <a:extLst>
              <a:ext uri="{FF2B5EF4-FFF2-40B4-BE49-F238E27FC236}">
                <a16:creationId xmlns:a16="http://schemas.microsoft.com/office/drawing/2014/main" id="{4AC11C2E-83DD-4EE0-944B-4BEF882E42DB}"/>
              </a:ext>
            </a:extLst>
          </p:cNvPr>
          <p:cNvPicPr>
            <a:picLocks noChangeAspect="1"/>
          </p:cNvPicPr>
          <p:nvPr/>
        </p:nvPicPr>
        <p:blipFill>
          <a:blip r:embed="rId4"/>
          <a:stretch>
            <a:fillRect/>
          </a:stretch>
        </p:blipFill>
        <p:spPr>
          <a:xfrm>
            <a:off x="539883" y="134629"/>
            <a:ext cx="2389839" cy="3395766"/>
          </a:xfrm>
          <a:prstGeom prst="rect">
            <a:avLst/>
          </a:prstGeom>
        </p:spPr>
      </p:pic>
      <p:pic>
        <p:nvPicPr>
          <p:cNvPr id="9" name="Picture 8">
            <a:extLst>
              <a:ext uri="{FF2B5EF4-FFF2-40B4-BE49-F238E27FC236}">
                <a16:creationId xmlns:a16="http://schemas.microsoft.com/office/drawing/2014/main" id="{BD261A3E-7857-4ADA-9912-EC28CDDD0D59}"/>
              </a:ext>
            </a:extLst>
          </p:cNvPr>
          <p:cNvPicPr>
            <a:picLocks noChangeAspect="1"/>
          </p:cNvPicPr>
          <p:nvPr/>
        </p:nvPicPr>
        <p:blipFill>
          <a:blip r:embed="rId5"/>
          <a:stretch>
            <a:fillRect/>
          </a:stretch>
        </p:blipFill>
        <p:spPr>
          <a:xfrm>
            <a:off x="6741873" y="2072819"/>
            <a:ext cx="1798476" cy="2645893"/>
          </a:xfrm>
          <a:prstGeom prst="rect">
            <a:avLst/>
          </a:prstGeom>
        </p:spPr>
      </p:pic>
      <p:pic>
        <p:nvPicPr>
          <p:cNvPr id="10" name="Picture 9">
            <a:extLst>
              <a:ext uri="{FF2B5EF4-FFF2-40B4-BE49-F238E27FC236}">
                <a16:creationId xmlns:a16="http://schemas.microsoft.com/office/drawing/2014/main" id="{E79C4CDA-6888-4D9F-A95D-901C021272A3}"/>
              </a:ext>
            </a:extLst>
          </p:cNvPr>
          <p:cNvPicPr>
            <a:picLocks noChangeAspect="1"/>
          </p:cNvPicPr>
          <p:nvPr/>
        </p:nvPicPr>
        <p:blipFill>
          <a:blip r:embed="rId6"/>
          <a:stretch>
            <a:fillRect/>
          </a:stretch>
        </p:blipFill>
        <p:spPr>
          <a:xfrm>
            <a:off x="6657668" y="2536031"/>
            <a:ext cx="2542252" cy="2517866"/>
          </a:xfrm>
          <a:prstGeom prst="rect">
            <a:avLst/>
          </a:prstGeom>
        </p:spPr>
      </p:pic>
      <p:sp>
        <p:nvSpPr>
          <p:cNvPr id="19" name="TextBox 18">
            <a:extLst>
              <a:ext uri="{FF2B5EF4-FFF2-40B4-BE49-F238E27FC236}">
                <a16:creationId xmlns:a16="http://schemas.microsoft.com/office/drawing/2014/main" id="{220B9825-D204-4CA1-BC02-494B34655896}"/>
              </a:ext>
            </a:extLst>
          </p:cNvPr>
          <p:cNvSpPr txBox="1"/>
          <p:nvPr/>
        </p:nvSpPr>
        <p:spPr>
          <a:xfrm>
            <a:off x="2139795" y="2342495"/>
            <a:ext cx="4602078" cy="923330"/>
          </a:xfrm>
          <a:prstGeom prst="rect">
            <a:avLst/>
          </a:prstGeom>
          <a:noFill/>
        </p:spPr>
        <p:txBody>
          <a:bodyPr wrap="square">
            <a:spAutoFit/>
          </a:bodyPr>
          <a:lstStyle/>
          <a:p>
            <a:pPr algn="ctr"/>
            <a:r>
              <a:rPr lang="en-US" sz="5400" b="1" dirty="0">
                <a:solidFill>
                  <a:schemeClr val="bg1"/>
                </a:solidFill>
              </a:rPr>
              <a:t>THANKYOU</a:t>
            </a:r>
          </a:p>
        </p:txBody>
      </p:sp>
      <p:sp>
        <p:nvSpPr>
          <p:cNvPr id="22" name="TextBox 21">
            <a:extLst>
              <a:ext uri="{FF2B5EF4-FFF2-40B4-BE49-F238E27FC236}">
                <a16:creationId xmlns:a16="http://schemas.microsoft.com/office/drawing/2014/main" id="{56681683-496C-49B6-98AF-C62BCE00C60E}"/>
              </a:ext>
            </a:extLst>
          </p:cNvPr>
          <p:cNvSpPr txBox="1"/>
          <p:nvPr/>
        </p:nvSpPr>
        <p:spPr>
          <a:xfrm>
            <a:off x="185294" y="3794964"/>
            <a:ext cx="4602078" cy="1015663"/>
          </a:xfrm>
          <a:prstGeom prst="rect">
            <a:avLst/>
          </a:prstGeom>
          <a:noFill/>
        </p:spPr>
        <p:txBody>
          <a:bodyPr wrap="square">
            <a:spAutoFit/>
          </a:bodyPr>
          <a:lstStyle/>
          <a:p>
            <a:r>
              <a:rPr lang="en-US" sz="2000" dirty="0">
                <a:solidFill>
                  <a:schemeClr val="bg1"/>
                </a:solidFill>
              </a:rPr>
              <a:t>Name: Shreerang Mhatre</a:t>
            </a:r>
          </a:p>
          <a:p>
            <a:r>
              <a:rPr lang="en-US" sz="2000" dirty="0" err="1">
                <a:solidFill>
                  <a:schemeClr val="bg1"/>
                </a:solidFill>
              </a:rPr>
              <a:t>Rollno</a:t>
            </a:r>
            <a:r>
              <a:rPr lang="en-US" sz="2000" dirty="0">
                <a:solidFill>
                  <a:schemeClr val="bg1"/>
                </a:solidFill>
              </a:rPr>
              <a:t>: 29</a:t>
            </a:r>
          </a:p>
          <a:p>
            <a:r>
              <a:rPr lang="en-US" sz="2000" dirty="0">
                <a:solidFill>
                  <a:schemeClr val="bg1"/>
                </a:solidFill>
              </a:rPr>
              <a:t>SY </a:t>
            </a:r>
            <a:r>
              <a:rPr lang="en-US" sz="2000" dirty="0" err="1">
                <a:solidFill>
                  <a:schemeClr val="bg1"/>
                </a:solidFill>
              </a:rPr>
              <a:t>B.Tech</a:t>
            </a:r>
            <a:r>
              <a:rPr lang="en-US" sz="2000" dirty="0">
                <a:solidFill>
                  <a:schemeClr val="bg1"/>
                </a:solidFill>
              </a:rPr>
              <a:t> Elec &amp; Comp </a:t>
            </a:r>
            <a:r>
              <a:rPr lang="en-US" sz="2000" dirty="0" err="1">
                <a:solidFill>
                  <a:schemeClr val="bg1"/>
                </a:solidFill>
              </a:rPr>
              <a:t>Engg</a:t>
            </a:r>
            <a:endParaRPr lang="en-US"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64" name="Google Shape;164;p34"/>
          <p:cNvSpPr txBox="1">
            <a:spLocks noGrp="1"/>
          </p:cNvSpPr>
          <p:nvPr>
            <p:ph type="title" idx="15"/>
          </p:nvPr>
        </p:nvSpPr>
        <p:spPr>
          <a:xfrm>
            <a:off x="414745" y="4692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Search for Water on Mars</a:t>
            </a:r>
            <a:endParaRPr dirty="0"/>
          </a:p>
        </p:txBody>
      </p:sp>
      <p:pic>
        <p:nvPicPr>
          <p:cNvPr id="165" name="Google Shape;165;p34"/>
          <p:cNvPicPr preferRelativeResize="0"/>
          <p:nvPr/>
        </p:nvPicPr>
        <p:blipFill rotWithShape="1">
          <a:blip r:embed="rId4">
            <a:alphaModFix/>
          </a:blip>
          <a:srcRect l="13757" r="13757"/>
          <a:stretch/>
        </p:blipFill>
        <p:spPr>
          <a:xfrm>
            <a:off x="7629350" y="469250"/>
            <a:ext cx="1022924" cy="2449725"/>
          </a:xfrm>
          <a:prstGeom prst="rect">
            <a:avLst/>
          </a:prstGeom>
          <a:noFill/>
          <a:ln>
            <a:noFill/>
          </a:ln>
        </p:spPr>
      </p:pic>
      <p:pic>
        <p:nvPicPr>
          <p:cNvPr id="166" name="Google Shape;166;p34"/>
          <p:cNvPicPr preferRelativeResize="0"/>
          <p:nvPr/>
        </p:nvPicPr>
        <p:blipFill>
          <a:blip r:embed="rId5">
            <a:alphaModFix/>
          </a:blip>
          <a:stretch>
            <a:fillRect/>
          </a:stretch>
        </p:blipFill>
        <p:spPr>
          <a:xfrm flipH="1">
            <a:off x="8365894" y="935301"/>
            <a:ext cx="2282025" cy="1517626"/>
          </a:xfrm>
          <a:prstGeom prst="rect">
            <a:avLst/>
          </a:prstGeom>
          <a:noFill/>
          <a:ln>
            <a:noFill/>
          </a:ln>
        </p:spPr>
      </p:pic>
      <p:sp>
        <p:nvSpPr>
          <p:cNvPr id="26" name="TextBox 25">
            <a:extLst>
              <a:ext uri="{FF2B5EF4-FFF2-40B4-BE49-F238E27FC236}">
                <a16:creationId xmlns:a16="http://schemas.microsoft.com/office/drawing/2014/main" id="{DBE9FFA8-7F22-44C3-A1AD-D16970D55F7E}"/>
              </a:ext>
            </a:extLst>
          </p:cNvPr>
          <p:cNvSpPr txBox="1"/>
          <p:nvPr/>
        </p:nvSpPr>
        <p:spPr>
          <a:xfrm>
            <a:off x="414745" y="1241029"/>
            <a:ext cx="6643326" cy="3139321"/>
          </a:xfrm>
          <a:prstGeom prst="rect">
            <a:avLst/>
          </a:prstGeom>
          <a:noFill/>
        </p:spPr>
        <p:txBody>
          <a:bodyPr wrap="square" rtlCol="0">
            <a:spAutoFit/>
          </a:bodyPr>
          <a:lstStyle/>
          <a:p>
            <a:r>
              <a:rPr lang="en-US" sz="1800" dirty="0">
                <a:solidFill>
                  <a:schemeClr val="bg1"/>
                </a:solidFill>
              </a:rPr>
              <a:t>For years, scientists have been searching for evidence of water on Mars. For decades, the presence of liquid water on the Red Planet has been a subject of heated debate and speculation. In recent years, however, evidence has mounted that suggests that water may indeed exist on Mars.</a:t>
            </a:r>
          </a:p>
          <a:p>
            <a:r>
              <a:rPr lang="en-US" sz="1800" dirty="0">
                <a:solidFill>
                  <a:schemeClr val="bg1"/>
                </a:solidFill>
              </a:rPr>
              <a:t>The search for water on Mars has been aided by the presence of spacecraft orbiting the planet. These spacecraft have been able to detect evidence of water in the form of ice, as well as evidence of water vapor in the atmosphere. This evidence has been used to support the hypothesis that liquid water may exist on Mars, as well as the possibility of life on the planet.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2" name="Google Shape;192;p37"/>
          <p:cNvPicPr preferRelativeResize="0"/>
          <p:nvPr/>
        </p:nvPicPr>
        <p:blipFill>
          <a:blip r:embed="rId3">
            <a:alphaModFix/>
          </a:blip>
          <a:stretch>
            <a:fillRect/>
          </a:stretch>
        </p:blipFill>
        <p:spPr>
          <a:xfrm>
            <a:off x="7540613" y="1912048"/>
            <a:ext cx="1711874" cy="3471201"/>
          </a:xfrm>
          <a:prstGeom prst="rect">
            <a:avLst/>
          </a:prstGeom>
          <a:noFill/>
          <a:ln>
            <a:noFill/>
          </a:ln>
        </p:spPr>
      </p:pic>
      <p:pic>
        <p:nvPicPr>
          <p:cNvPr id="12" name="Picture 11">
            <a:extLst>
              <a:ext uri="{FF2B5EF4-FFF2-40B4-BE49-F238E27FC236}">
                <a16:creationId xmlns:a16="http://schemas.microsoft.com/office/drawing/2014/main" id="{F6ACF3CF-8763-4A65-811E-74A2B24B5783}"/>
              </a:ext>
            </a:extLst>
          </p:cNvPr>
          <p:cNvPicPr>
            <a:picLocks noChangeAspect="1"/>
          </p:cNvPicPr>
          <p:nvPr/>
        </p:nvPicPr>
        <p:blipFill>
          <a:blip r:embed="rId4"/>
          <a:stretch>
            <a:fillRect/>
          </a:stretch>
        </p:blipFill>
        <p:spPr>
          <a:xfrm>
            <a:off x="268831" y="386149"/>
            <a:ext cx="7640052" cy="46140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2ABD403-549D-482B-84C1-BD61BB9B55C5}"/>
              </a:ext>
            </a:extLst>
          </p:cNvPr>
          <p:cNvPicPr>
            <a:picLocks noChangeAspect="1"/>
          </p:cNvPicPr>
          <p:nvPr/>
        </p:nvPicPr>
        <p:blipFill>
          <a:blip r:embed="rId2"/>
          <a:stretch>
            <a:fillRect/>
          </a:stretch>
        </p:blipFill>
        <p:spPr>
          <a:xfrm>
            <a:off x="632221" y="723215"/>
            <a:ext cx="7236619" cy="4070598"/>
          </a:xfrm>
          <a:prstGeom prst="rect">
            <a:avLst/>
          </a:prstGeom>
        </p:spPr>
      </p:pic>
      <p:sp>
        <p:nvSpPr>
          <p:cNvPr id="18" name="TextBox 17">
            <a:extLst>
              <a:ext uri="{FF2B5EF4-FFF2-40B4-BE49-F238E27FC236}">
                <a16:creationId xmlns:a16="http://schemas.microsoft.com/office/drawing/2014/main" id="{8336D65E-FFF9-48F8-9C4F-8BBBC2B5099D}"/>
              </a:ext>
            </a:extLst>
          </p:cNvPr>
          <p:cNvSpPr txBox="1"/>
          <p:nvPr/>
        </p:nvSpPr>
        <p:spPr>
          <a:xfrm>
            <a:off x="707231" y="246162"/>
            <a:ext cx="6615114" cy="954107"/>
          </a:xfrm>
          <a:prstGeom prst="rect">
            <a:avLst/>
          </a:prstGeom>
          <a:noFill/>
        </p:spPr>
        <p:txBody>
          <a:bodyPr wrap="square">
            <a:spAutoFit/>
          </a:bodyPr>
          <a:lstStyle/>
          <a:p>
            <a:r>
              <a:rPr lang="en-US" sz="2800" dirty="0">
                <a:solidFill>
                  <a:schemeClr val="bg1"/>
                </a:solidFill>
                <a:latin typeface="Russo One" panose="020B0604020202020204" charset="0"/>
              </a:rPr>
              <a:t>After Ice found on water everyone be like: </a:t>
            </a:r>
          </a:p>
        </p:txBody>
      </p:sp>
    </p:spTree>
    <p:extLst>
      <p:ext uri="{BB962C8B-B14F-4D97-AF65-F5344CB8AC3E}">
        <p14:creationId xmlns:p14="http://schemas.microsoft.com/office/powerpoint/2010/main" val="309841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6" name="Picture 5">
            <a:extLst>
              <a:ext uri="{FF2B5EF4-FFF2-40B4-BE49-F238E27FC236}">
                <a16:creationId xmlns:a16="http://schemas.microsoft.com/office/drawing/2014/main" id="{4B41FC04-8622-4D2F-909A-7C0E05F35FED}"/>
              </a:ext>
            </a:extLst>
          </p:cNvPr>
          <p:cNvPicPr>
            <a:picLocks noChangeAspect="1"/>
          </p:cNvPicPr>
          <p:nvPr/>
        </p:nvPicPr>
        <p:blipFill>
          <a:blip r:embed="rId3"/>
          <a:stretch>
            <a:fillRect/>
          </a:stretch>
        </p:blipFill>
        <p:spPr>
          <a:xfrm>
            <a:off x="336886" y="294696"/>
            <a:ext cx="8361946" cy="4554107"/>
          </a:xfrm>
          <a:prstGeom prst="rect">
            <a:avLst/>
          </a:prstGeom>
        </p:spPr>
      </p:pic>
    </p:spTree>
    <p:extLst>
      <p:ext uri="{BB962C8B-B14F-4D97-AF65-F5344CB8AC3E}">
        <p14:creationId xmlns:p14="http://schemas.microsoft.com/office/powerpoint/2010/main" val="131792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pic>
        <p:nvPicPr>
          <p:cNvPr id="275" name="Google Shape;275;p42"/>
          <p:cNvPicPr preferRelativeResize="0"/>
          <p:nvPr/>
        </p:nvPicPr>
        <p:blipFill rotWithShape="1">
          <a:blip r:embed="rId4">
            <a:alphaModFix/>
          </a:blip>
          <a:srcRect t="4281" b="3039"/>
          <a:stretch/>
        </p:blipFill>
        <p:spPr>
          <a:xfrm>
            <a:off x="-91833" y="2274076"/>
            <a:ext cx="3628401" cy="2592698"/>
          </a:xfrm>
          <a:prstGeom prst="rect">
            <a:avLst/>
          </a:prstGeom>
          <a:noFill/>
          <a:ln>
            <a:noFill/>
          </a:ln>
        </p:spPr>
      </p:pic>
      <p:pic>
        <p:nvPicPr>
          <p:cNvPr id="4" name="Picture 3">
            <a:extLst>
              <a:ext uri="{FF2B5EF4-FFF2-40B4-BE49-F238E27FC236}">
                <a16:creationId xmlns:a16="http://schemas.microsoft.com/office/drawing/2014/main" id="{5EF4F437-E52F-4E95-BC40-DB752CEE8745}"/>
              </a:ext>
            </a:extLst>
          </p:cNvPr>
          <p:cNvPicPr>
            <a:picLocks noChangeAspect="1"/>
          </p:cNvPicPr>
          <p:nvPr/>
        </p:nvPicPr>
        <p:blipFill>
          <a:blip r:embed="rId5"/>
          <a:stretch>
            <a:fillRect/>
          </a:stretch>
        </p:blipFill>
        <p:spPr>
          <a:xfrm>
            <a:off x="2442410" y="650288"/>
            <a:ext cx="6609248" cy="2920137"/>
          </a:xfrm>
          <a:prstGeom prst="rect">
            <a:avLst/>
          </a:prstGeom>
        </p:spPr>
      </p:pic>
      <p:sp>
        <p:nvSpPr>
          <p:cNvPr id="5" name="TextBox 4">
            <a:extLst>
              <a:ext uri="{FF2B5EF4-FFF2-40B4-BE49-F238E27FC236}">
                <a16:creationId xmlns:a16="http://schemas.microsoft.com/office/drawing/2014/main" id="{74B8CAD3-1EA8-40D5-90FB-76403359F783}"/>
              </a:ext>
            </a:extLst>
          </p:cNvPr>
          <p:cNvSpPr txBox="1"/>
          <p:nvPr/>
        </p:nvSpPr>
        <p:spPr>
          <a:xfrm>
            <a:off x="276726" y="41019"/>
            <a:ext cx="6833937" cy="461665"/>
          </a:xfrm>
          <a:prstGeom prst="rect">
            <a:avLst/>
          </a:prstGeom>
          <a:noFill/>
        </p:spPr>
        <p:txBody>
          <a:bodyPr wrap="square" rtlCol="0">
            <a:spAutoFit/>
          </a:bodyPr>
          <a:lstStyle/>
          <a:p>
            <a:r>
              <a:rPr lang="en-US" sz="2400" dirty="0">
                <a:solidFill>
                  <a:schemeClr val="bg1"/>
                </a:solidFill>
              </a:rPr>
              <a:t>After Finding water on Mars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3"/>
          <p:cNvSpPr txBox="1">
            <a:spLocks noGrp="1"/>
          </p:cNvSpPr>
          <p:nvPr>
            <p:ph type="title"/>
          </p:nvPr>
        </p:nvSpPr>
        <p:spPr>
          <a:xfrm>
            <a:off x="130453" y="132204"/>
            <a:ext cx="7704000" cy="572700"/>
          </a:xfrm>
          <a:prstGeom prst="rect">
            <a:avLst/>
          </a:prstGeom>
        </p:spPr>
        <p:txBody>
          <a:bodyPr spcFirstLastPara="1" wrap="square" lIns="91425" tIns="91425" rIns="91425" bIns="91425" anchor="ctr" anchorCtr="0">
            <a:noAutofit/>
          </a:bodyPr>
          <a:lstStyle/>
          <a:p>
            <a:pPr algn="l"/>
            <a:r>
              <a:rPr lang="en-US" b="1" i="0" dirty="0">
                <a:solidFill>
                  <a:schemeClr val="bg1"/>
                </a:solidFill>
                <a:effectLst/>
                <a:latin typeface="ProximaNovaCond"/>
              </a:rPr>
              <a:t>Mars’ ‘Dragon Scales’</a:t>
            </a:r>
          </a:p>
        </p:txBody>
      </p:sp>
      <p:sp>
        <p:nvSpPr>
          <p:cNvPr id="143" name="Google Shape;143;p33"/>
          <p:cNvSpPr txBox="1">
            <a:spLocks noGrp="1"/>
          </p:cNvSpPr>
          <p:nvPr>
            <p:ph type="body" idx="1"/>
          </p:nvPr>
        </p:nvSpPr>
        <p:spPr>
          <a:xfrm>
            <a:off x="6261073" y="811650"/>
            <a:ext cx="2882927" cy="35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j-lt"/>
              </a:rPr>
              <a:t>The Mars Reconnaissance Orbiter of NASA snapped this picture of a distinctive ‘dragon scale’ pattern from Mars orbit. This arises from clay-bearing rock interacting with water, meaning the pattern likely formed billions of years ago.</a:t>
            </a:r>
            <a:endParaRPr lang="en-US" sz="1800" dirty="0">
              <a:solidFill>
                <a:schemeClr val="lt1"/>
              </a:solidFill>
              <a:latin typeface="+mj-lt"/>
            </a:endParaRPr>
          </a:p>
        </p:txBody>
      </p:sp>
      <p:pic>
        <p:nvPicPr>
          <p:cNvPr id="2" name="Picture 1">
            <a:extLst>
              <a:ext uri="{FF2B5EF4-FFF2-40B4-BE49-F238E27FC236}">
                <a16:creationId xmlns:a16="http://schemas.microsoft.com/office/drawing/2014/main" id="{8275C7C2-56E9-40DD-9EFE-005E7E29A4C9}"/>
              </a:ext>
            </a:extLst>
          </p:cNvPr>
          <p:cNvPicPr>
            <a:picLocks noChangeAspect="1"/>
          </p:cNvPicPr>
          <p:nvPr/>
        </p:nvPicPr>
        <p:blipFill>
          <a:blip r:embed="rId3"/>
          <a:stretch>
            <a:fillRect/>
          </a:stretch>
        </p:blipFill>
        <p:spPr>
          <a:xfrm>
            <a:off x="287905" y="811650"/>
            <a:ext cx="5872263" cy="36694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4421677" y="633955"/>
            <a:ext cx="4560600" cy="38755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0" i="0" dirty="0">
                <a:solidFill>
                  <a:schemeClr val="bg1"/>
                </a:solidFill>
                <a:effectLst/>
                <a:latin typeface="+mj-lt"/>
              </a:rPr>
              <a:t>Just like on Earth, water on ancient Mars would have been a precious resource for any living thing. By studying it, we are uncovering the history of another world, preparing for future exploration, and potentially showing that we aren’t alone in the Universe.</a:t>
            </a:r>
            <a:endParaRPr sz="2000" dirty="0">
              <a:solidFill>
                <a:schemeClr val="bg1"/>
              </a:solidFill>
              <a:latin typeface="+mj-lt"/>
            </a:endParaRPr>
          </a:p>
        </p:txBody>
      </p:sp>
      <p:pic>
        <p:nvPicPr>
          <p:cNvPr id="13" name="Picture 12">
            <a:extLst>
              <a:ext uri="{FF2B5EF4-FFF2-40B4-BE49-F238E27FC236}">
                <a16:creationId xmlns:a16="http://schemas.microsoft.com/office/drawing/2014/main" id="{2E1129C4-165C-48E1-9FB3-EE85DB13C9D4}"/>
              </a:ext>
            </a:extLst>
          </p:cNvPr>
          <p:cNvPicPr>
            <a:picLocks noChangeAspect="1"/>
          </p:cNvPicPr>
          <p:nvPr/>
        </p:nvPicPr>
        <p:blipFill>
          <a:blip r:embed="rId4"/>
          <a:stretch>
            <a:fillRect/>
          </a:stretch>
        </p:blipFill>
        <p:spPr>
          <a:xfrm>
            <a:off x="161723" y="1423547"/>
            <a:ext cx="4083080" cy="22964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 name="Picture 20">
            <a:extLst>
              <a:ext uri="{FF2B5EF4-FFF2-40B4-BE49-F238E27FC236}">
                <a16:creationId xmlns:a16="http://schemas.microsoft.com/office/drawing/2014/main" id="{E71C10B4-3DEF-411D-BA0F-93E1332C5D64}"/>
              </a:ext>
            </a:extLst>
          </p:cNvPr>
          <p:cNvPicPr>
            <a:picLocks noChangeAspect="1"/>
          </p:cNvPicPr>
          <p:nvPr/>
        </p:nvPicPr>
        <p:blipFill>
          <a:blip r:embed="rId3"/>
          <a:stretch>
            <a:fillRect/>
          </a:stretch>
        </p:blipFill>
        <p:spPr>
          <a:xfrm>
            <a:off x="368969" y="871538"/>
            <a:ext cx="8317832" cy="3509086"/>
          </a:xfrm>
          <a:prstGeom prst="rect">
            <a:avLst/>
          </a:prstGeom>
        </p:spPr>
      </p:pic>
      <p:sp>
        <p:nvSpPr>
          <p:cNvPr id="22" name="TextBox 21">
            <a:extLst>
              <a:ext uri="{FF2B5EF4-FFF2-40B4-BE49-F238E27FC236}">
                <a16:creationId xmlns:a16="http://schemas.microsoft.com/office/drawing/2014/main" id="{6B877B95-0C49-46F7-9FE3-97CC3CDD74D1}"/>
              </a:ext>
            </a:extLst>
          </p:cNvPr>
          <p:cNvSpPr txBox="1"/>
          <p:nvPr/>
        </p:nvSpPr>
        <p:spPr>
          <a:xfrm>
            <a:off x="1082842" y="345848"/>
            <a:ext cx="5799221" cy="400110"/>
          </a:xfrm>
          <a:prstGeom prst="rect">
            <a:avLst/>
          </a:prstGeom>
          <a:noFill/>
        </p:spPr>
        <p:txBody>
          <a:bodyPr wrap="square" rtlCol="0">
            <a:spAutoFit/>
          </a:bodyPr>
          <a:lstStyle/>
          <a:p>
            <a:r>
              <a:rPr lang="en-US" sz="2000" dirty="0">
                <a:solidFill>
                  <a:schemeClr val="bg1"/>
                </a:solidFill>
              </a:rPr>
              <a:t>After knowing about water on MARS:</a:t>
            </a:r>
          </a:p>
        </p:txBody>
      </p:sp>
    </p:spTree>
  </p:cSld>
  <p:clrMapOvr>
    <a:masterClrMapping/>
  </p:clrMapOvr>
</p:sld>
</file>

<file path=ppt/theme/theme1.xml><?xml version="1.0" encoding="utf-8"?>
<a:theme xmlns:a="http://schemas.openxmlformats.org/drawingml/2006/main" name="Mars Colonization Thesis by Slidesgo">
  <a:themeElements>
    <a:clrScheme name="Simple Light">
      <a:dk1>
        <a:srgbClr val="5D2D0F"/>
      </a:dk1>
      <a:lt1>
        <a:srgbClr val="FFFFFF"/>
      </a:lt1>
      <a:dk2>
        <a:srgbClr val="8A4506"/>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287</Words>
  <Application>Microsoft Office PowerPoint</Application>
  <PresentationFormat>On-screen Show (16:9)</PresentationFormat>
  <Paragraphs>17</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Roboto Condensed Light</vt:lpstr>
      <vt:lpstr>Overpass</vt:lpstr>
      <vt:lpstr>Bebas Neue</vt:lpstr>
      <vt:lpstr>ProximaNovaCond</vt:lpstr>
      <vt:lpstr>Russo One</vt:lpstr>
      <vt:lpstr>Mars Colonization Thesis by Slidesgo</vt:lpstr>
      <vt:lpstr>The Possibilities of Water on Mars</vt:lpstr>
      <vt:lpstr>The Search for Water on Mars</vt:lpstr>
      <vt:lpstr>PowerPoint Presentation</vt:lpstr>
      <vt:lpstr>PowerPoint Presentation</vt:lpstr>
      <vt:lpstr>PowerPoint Presentation</vt:lpstr>
      <vt:lpstr>PowerPoint Presentation</vt:lpstr>
      <vt:lpstr>Mars’ ‘Dragon Scales’</vt:lpstr>
      <vt:lpstr>Just like on Earth, water on ancient Mars would have been a precious resource for any living thing. By studying it, we are uncovering the history of another world, preparing for future exploration, and potentially showing that we aren’t alone in the Universe.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Possibilities of Water on Mars</dc:title>
  <dc:creator>Shreerang Mhatre</dc:creator>
  <cp:lastModifiedBy>Shreerang Mhatre</cp:lastModifiedBy>
  <cp:revision>10</cp:revision>
  <dcterms:modified xsi:type="dcterms:W3CDTF">2023-02-18T17:41:31Z</dcterms:modified>
</cp:coreProperties>
</file>